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648450" cy="97742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19A11-7DA7-4188-8A78-204FB7DA5097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85D75-B4DD-452D-9926-5A43FAC10D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006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67D7A-A42A-4B21-BA59-B46C96EFC65F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2831F-C54D-4BA0-8A91-A33C370D98A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240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3FB45-998A-43E9-BF82-84C85CDD551A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01671-A8D5-4479-9E69-337A1526868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7121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FE18F-AA99-4EA2-99A2-AD5E99CCDD8A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3E8A3-A72D-4BD0-9254-DD484B01DA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153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D9B3C-FA6C-4ED0-8870-ADD25D10D129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5431C-EC94-4FAC-A3A5-7EDA325871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374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87B14-BE46-4357-A6E4-C948CB469B22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A0FB2-1EE2-48BC-A6BE-A3C8F579784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0121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F0B50-0401-499C-ABE3-3CFDB580CB59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993F2-01F8-4426-9671-515DFB9E28B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229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5D979-0DBE-4066-B836-373A114E2547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33329-0831-4CDF-A24C-F2CA69EF98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2312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E0A18-787B-44FB-B674-0224FE98D6A3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E4F6E-DE98-4C38-B1CE-D402B90A775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78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819E8-56A7-4B6B-9DFD-B91B4F75C6AB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02F0D-779D-4C0A-8F53-2B985AFFB49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7574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7BEC6-722A-4843-8813-D424A01E03B2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C30B6-2287-4225-914C-11DE6F07CDF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8427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32514DD-8EA3-4DE2-ABD2-85CB8405799F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130D8D-3362-4956-9004-2330915E7A5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604000"/>
            <a:chOff x="173" y="66"/>
            <a:chExt cx="5320" cy="4160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479347" y="893763"/>
            <a:ext cx="41710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Gremlin-1 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(Grem1)</a:t>
            </a: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#M30-025)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750993" y="5087284"/>
            <a:ext cx="564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Gremlin-1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(Grem1)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113" y="1846263"/>
            <a:ext cx="2517775" cy="316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55</cp:revision>
  <cp:lastPrinted>2011-05-06T13:15:26Z</cp:lastPrinted>
  <dcterms:created xsi:type="dcterms:W3CDTF">2010-12-17T07:34:39Z</dcterms:created>
  <dcterms:modified xsi:type="dcterms:W3CDTF">2015-03-20T12:58:21Z</dcterms:modified>
</cp:coreProperties>
</file>